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9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6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4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1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1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0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7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0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4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CA602-9508-4051-983D-9CD550B8AEC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BD19C-6C30-4DD0-967D-E4EF50F74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0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403" y="0"/>
            <a:ext cx="8834907" cy="6798005"/>
          </a:xfrm>
          <a:prstGeom prst="rect">
            <a:avLst/>
          </a:prstGeom>
        </p:spPr>
      </p:pic>
      <p:sp>
        <p:nvSpPr>
          <p:cNvPr id="2" name="AutoShape 2" descr="Image pre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27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Mathis, Rhonda</dc:creator>
  <cp:lastModifiedBy>Windows User</cp:lastModifiedBy>
  <cp:revision>45</cp:revision>
  <dcterms:created xsi:type="dcterms:W3CDTF">2018-03-29T18:25:32Z</dcterms:created>
  <dcterms:modified xsi:type="dcterms:W3CDTF">2020-03-16T23:55:34Z</dcterms:modified>
</cp:coreProperties>
</file>